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</p:sldIdLst>
  <p:sldSz cx="9144000" cy="6858000" type="screen4x3"/>
  <p:notesSz cx="7023100" cy="93091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361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421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2909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5265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903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031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1309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9951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327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59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284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8A50E-F1D5-454D-AF42-6776CC2EEF2B}" type="datetimeFigureOut">
              <a:rPr lang="es-CO" smtClean="0"/>
              <a:t>10/12/2019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E5D9D-3765-4EC7-898D-E021B6081B9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116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132" y="668078"/>
            <a:ext cx="2216989" cy="3796773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1435197" y="810925"/>
            <a:ext cx="1649867" cy="3511078"/>
            <a:chOff x="341694" y="109402"/>
            <a:chExt cx="1649867" cy="3511078"/>
          </a:xfrm>
        </p:grpSpPr>
        <p:pic>
          <p:nvPicPr>
            <p:cNvPr id="4" name="Picture 1"/>
            <p:cNvPicPr/>
            <p:nvPr/>
          </p:nvPicPr>
          <p:blipFill>
            <a:blip r:embed="rId3" cstate="print"/>
            <a:srcRect l="35454" t="30347" r="45635" b="63747"/>
            <a:stretch>
              <a:fillRect/>
            </a:stretch>
          </p:blipFill>
          <p:spPr bwMode="auto">
            <a:xfrm>
              <a:off x="341694" y="109402"/>
              <a:ext cx="1634876" cy="398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356685" y="2338018"/>
              <a:ext cx="1634876" cy="12824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ts val="600"/>
                </a:spcAft>
              </a:pPr>
              <a:r>
                <a:rPr lang="es-CO" sz="1500" b="1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NO OPERE</a:t>
              </a:r>
            </a:p>
            <a:p>
              <a:pPr algn="ctr" defTabSz="685800" eaLnBrk="0" fontAlgn="base" hangingPunct="0">
                <a:spcBef>
                  <a:spcPct val="0"/>
                </a:spcBef>
                <a:spcAft>
                  <a:spcPts val="600"/>
                </a:spcAft>
              </a:pPr>
              <a:r>
                <a:rPr lang="es-CO" sz="825" dirty="0">
                  <a:latin typeface="Arial" panose="020B0604020202020204" pitchFamily="34" charset="0"/>
                </a:rPr>
                <a:t>ESTOY TRABAJANDO EN EL EQUIPO</a:t>
              </a:r>
            </a:p>
            <a:p>
              <a:pPr algn="ctr" defTabSz="685800" eaLnBrk="0" fontAlgn="base" hangingPunct="0">
                <a:spcBef>
                  <a:spcPct val="0"/>
                </a:spcBef>
                <a:spcAft>
                  <a:spcPts val="600"/>
                </a:spcAft>
              </a:pPr>
              <a:r>
                <a:rPr lang="es-CO" sz="600" dirty="0" smtClean="0">
                  <a:latin typeface="Arial" panose="020B0604020202020204" pitchFamily="34" charset="0"/>
                </a:rPr>
                <a:t>ESTE </a:t>
              </a:r>
              <a:r>
                <a:rPr lang="es-CO" sz="600" dirty="0">
                  <a:latin typeface="Arial" panose="020B0604020202020204" pitchFamily="34" charset="0"/>
                </a:rPr>
                <a:t>CANDADO/ETIQUETA SOLO PUEDE SER RETIRADO POR SU TITULAR</a:t>
              </a:r>
            </a:p>
          </p:txBody>
        </p:sp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270"/>
            <a:stretch/>
          </p:blipFill>
          <p:spPr>
            <a:xfrm>
              <a:off x="514142" y="1972061"/>
              <a:ext cx="1188704" cy="325432"/>
            </a:xfrm>
            <a:prstGeom prst="rect">
              <a:avLst/>
            </a:prstGeom>
          </p:spPr>
        </p:pic>
      </p:grpSp>
      <p:sp>
        <p:nvSpPr>
          <p:cNvPr id="7" name="CuadroTexto 10"/>
          <p:cNvSpPr txBox="1"/>
          <p:nvPr/>
        </p:nvSpPr>
        <p:spPr>
          <a:xfrm>
            <a:off x="1450188" y="2424144"/>
            <a:ext cx="1527810" cy="20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es-CO" sz="1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VICTOR LEDEZMA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18669" y="1370081"/>
            <a:ext cx="1190847" cy="89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516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731982" y="345139"/>
            <a:ext cx="2216989" cy="3796773"/>
            <a:chOff x="4312309" y="2186818"/>
            <a:chExt cx="2216989" cy="3796773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12309" y="2186818"/>
              <a:ext cx="2216989" cy="3796773"/>
            </a:xfrm>
            <a:prstGeom prst="rect">
              <a:avLst/>
            </a:prstGeom>
          </p:spPr>
        </p:pic>
        <p:grpSp>
          <p:nvGrpSpPr>
            <p:cNvPr id="2" name="Grupo 1"/>
            <p:cNvGrpSpPr/>
            <p:nvPr/>
          </p:nvGrpSpPr>
          <p:grpSpPr>
            <a:xfrm>
              <a:off x="4648734" y="2395009"/>
              <a:ext cx="1649867" cy="3511078"/>
              <a:chOff x="341694" y="109402"/>
              <a:chExt cx="1649867" cy="3511078"/>
            </a:xfrm>
          </p:grpSpPr>
          <p:pic>
            <p:nvPicPr>
              <p:cNvPr id="3" name="Picture 1"/>
              <p:cNvPicPr/>
              <p:nvPr/>
            </p:nvPicPr>
            <p:blipFill>
              <a:blip r:embed="rId3" cstate="print"/>
              <a:srcRect l="35454" t="30347" r="45635" b="63747"/>
              <a:stretch>
                <a:fillRect/>
              </a:stretch>
            </p:blipFill>
            <p:spPr bwMode="auto">
              <a:xfrm>
                <a:off x="341694" y="109402"/>
                <a:ext cx="1634876" cy="398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" name="Text Box 2"/>
              <p:cNvSpPr txBox="1">
                <a:spLocks noChangeArrowheads="1"/>
              </p:cNvSpPr>
              <p:nvPr/>
            </p:nvSpPr>
            <p:spPr bwMode="auto">
              <a:xfrm>
                <a:off x="356685" y="2338018"/>
                <a:ext cx="1634876" cy="12824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1500" b="1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NO OPERE</a:t>
                </a:r>
              </a:p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825" dirty="0">
                    <a:latin typeface="Arial" panose="020B0604020202020204" pitchFamily="34" charset="0"/>
                  </a:rPr>
                  <a:t>ESTOY TRABAJANDO EN EL EQUIPO</a:t>
                </a:r>
              </a:p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600" dirty="0" smtClean="0">
                    <a:latin typeface="Arial" panose="020B0604020202020204" pitchFamily="34" charset="0"/>
                  </a:rPr>
                  <a:t>ESTE </a:t>
                </a:r>
                <a:r>
                  <a:rPr lang="es-CO" sz="600" dirty="0">
                    <a:latin typeface="Arial" panose="020B0604020202020204" pitchFamily="34" charset="0"/>
                  </a:rPr>
                  <a:t>CANDADO/ETIQUETA SOLO PUEDE SER RETIRADO POR SU TITULAR</a:t>
                </a:r>
              </a:p>
            </p:txBody>
          </p:sp>
          <p:pic>
            <p:nvPicPr>
              <p:cNvPr id="5" name="Imagen 4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2270"/>
              <a:stretch/>
            </p:blipFill>
            <p:spPr>
              <a:xfrm>
                <a:off x="519411" y="2012586"/>
                <a:ext cx="1188704" cy="325432"/>
              </a:xfrm>
              <a:prstGeom prst="rect">
                <a:avLst/>
              </a:prstGeom>
            </p:spPr>
          </p:pic>
        </p:grpSp>
      </p:grpSp>
      <p:sp>
        <p:nvSpPr>
          <p:cNvPr id="6" name="CuadroTexto 10"/>
          <p:cNvSpPr txBox="1"/>
          <p:nvPr/>
        </p:nvSpPr>
        <p:spPr>
          <a:xfrm>
            <a:off x="1021930" y="2187002"/>
            <a:ext cx="1649867" cy="2561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es-CO" sz="1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 SANTOS RODRIGUEZ 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/>
          <a:srcRect l="4415" t="18735" r="12632"/>
          <a:stretch/>
        </p:blipFill>
        <p:spPr>
          <a:xfrm>
            <a:off x="1403797" y="997979"/>
            <a:ext cx="914400" cy="1149884"/>
          </a:xfrm>
          <a:prstGeom prst="rect">
            <a:avLst/>
          </a:prstGeom>
        </p:spPr>
      </p:pic>
      <p:grpSp>
        <p:nvGrpSpPr>
          <p:cNvPr id="10" name="Grupo 9"/>
          <p:cNvGrpSpPr/>
          <p:nvPr/>
        </p:nvGrpSpPr>
        <p:grpSpPr>
          <a:xfrm>
            <a:off x="4374557" y="440098"/>
            <a:ext cx="2216989" cy="3796773"/>
            <a:chOff x="4312309" y="2186818"/>
            <a:chExt cx="2216989" cy="3796773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12309" y="2186818"/>
              <a:ext cx="2216989" cy="3796773"/>
            </a:xfrm>
            <a:prstGeom prst="rect">
              <a:avLst/>
            </a:prstGeom>
          </p:spPr>
        </p:pic>
        <p:grpSp>
          <p:nvGrpSpPr>
            <p:cNvPr id="12" name="Grupo 11"/>
            <p:cNvGrpSpPr/>
            <p:nvPr/>
          </p:nvGrpSpPr>
          <p:grpSpPr>
            <a:xfrm>
              <a:off x="4648734" y="2395009"/>
              <a:ext cx="1649867" cy="3511078"/>
              <a:chOff x="341694" y="109402"/>
              <a:chExt cx="1649867" cy="3511078"/>
            </a:xfrm>
          </p:grpSpPr>
          <p:pic>
            <p:nvPicPr>
              <p:cNvPr id="13" name="Picture 1"/>
              <p:cNvPicPr/>
              <p:nvPr/>
            </p:nvPicPr>
            <p:blipFill>
              <a:blip r:embed="rId3" cstate="print"/>
              <a:srcRect l="35454" t="30347" r="45635" b="63747"/>
              <a:stretch>
                <a:fillRect/>
              </a:stretch>
            </p:blipFill>
            <p:spPr bwMode="auto">
              <a:xfrm>
                <a:off x="341694" y="109402"/>
                <a:ext cx="1634876" cy="398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Text Box 2"/>
              <p:cNvSpPr txBox="1">
                <a:spLocks noChangeArrowheads="1"/>
              </p:cNvSpPr>
              <p:nvPr/>
            </p:nvSpPr>
            <p:spPr bwMode="auto">
              <a:xfrm>
                <a:off x="356685" y="2338018"/>
                <a:ext cx="1634876" cy="12824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1500" b="1" dirty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NO OPERE</a:t>
                </a:r>
              </a:p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825" dirty="0">
                    <a:latin typeface="Arial" panose="020B0604020202020204" pitchFamily="34" charset="0"/>
                  </a:rPr>
                  <a:t>ESTOY TRABAJANDO EN EL EQUIPO</a:t>
                </a:r>
              </a:p>
              <a:p>
                <a:pPr algn="ctr" defTabSz="685800" eaLnBrk="0" fontAlgn="base" hangingPunct="0">
                  <a:spcBef>
                    <a:spcPct val="0"/>
                  </a:spcBef>
                  <a:spcAft>
                    <a:spcPts val="600"/>
                  </a:spcAft>
                </a:pPr>
                <a:r>
                  <a:rPr lang="es-CO" sz="600" dirty="0" smtClean="0">
                    <a:latin typeface="Arial" panose="020B0604020202020204" pitchFamily="34" charset="0"/>
                  </a:rPr>
                  <a:t>ESTE </a:t>
                </a:r>
                <a:r>
                  <a:rPr lang="es-CO" sz="600" dirty="0">
                    <a:latin typeface="Arial" panose="020B0604020202020204" pitchFamily="34" charset="0"/>
                  </a:rPr>
                  <a:t>CANDADO/ETIQUETA SOLO PUEDE SER RETIRADO POR SU TITULAR</a:t>
                </a:r>
              </a:p>
            </p:txBody>
          </p:sp>
          <p:pic>
            <p:nvPicPr>
              <p:cNvPr id="15" name="Imagen 14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2270"/>
              <a:stretch/>
            </p:blipFill>
            <p:spPr>
              <a:xfrm>
                <a:off x="514142" y="1997819"/>
                <a:ext cx="1188704" cy="325432"/>
              </a:xfrm>
              <a:prstGeom prst="rect">
                <a:avLst/>
              </a:prstGeom>
            </p:spPr>
          </p:pic>
        </p:grpSp>
      </p:grpSp>
      <p:sp>
        <p:nvSpPr>
          <p:cNvPr id="16" name="CuadroTexto 10"/>
          <p:cNvSpPr txBox="1"/>
          <p:nvPr/>
        </p:nvSpPr>
        <p:spPr>
          <a:xfrm>
            <a:off x="4664973" y="2272425"/>
            <a:ext cx="1649867" cy="2561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es-CO" sz="1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ERLIM ALVARADO</a:t>
            </a:r>
            <a:endParaRPr lang="es-CO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6"/>
          <a:srcRect l="10692" t="11385" r="16844" b="14920"/>
          <a:stretch/>
        </p:blipFill>
        <p:spPr>
          <a:xfrm>
            <a:off x="5000510" y="1074162"/>
            <a:ext cx="978795" cy="117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711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2553</TotalTime>
  <Words>55</Words>
  <Application>Microsoft Office PowerPoint</Application>
  <PresentationFormat>Presentación en pantalla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DRUMOND5</dc:creator>
  <cp:lastModifiedBy>LMS</cp:lastModifiedBy>
  <cp:revision>104</cp:revision>
  <cp:lastPrinted>2019-12-10T19:37:22Z</cp:lastPrinted>
  <dcterms:created xsi:type="dcterms:W3CDTF">2014-04-20T16:19:06Z</dcterms:created>
  <dcterms:modified xsi:type="dcterms:W3CDTF">2019-12-10T19:39:01Z</dcterms:modified>
</cp:coreProperties>
</file>